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9" r:id="rId4"/>
    <p:sldId id="260" r:id="rId5"/>
    <p:sldId id="258" r:id="rId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22" d="100"/>
          <a:sy n="122" d="100"/>
        </p:scale>
        <p:origin x="-1314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A5597-35D5-4707-B0F2-BB3A0BC729D1}" type="datetimeFigureOut">
              <a:rPr lang="ru-RU" smtClean="0"/>
              <a:t>03.12.2018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5DBD9-9A39-45AE-8AF4-063079514D3D}" type="slidenum">
              <a:rPr lang="ru-RU" smtClean="0"/>
              <a:t>‹#›</a:t>
            </a:fld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7134" y="814400"/>
            <a:ext cx="4183067" cy="5589240"/>
          </a:xfrm>
          <a:prstGeom prst="rect">
            <a:avLst/>
          </a:prstGeom>
        </p:spPr>
      </p:pic>
      <p:sp>
        <p:nvSpPr>
          <p:cNvPr id="7" name="Скругленный прямоугольник 6"/>
          <p:cNvSpPr/>
          <p:nvPr/>
        </p:nvSpPr>
        <p:spPr>
          <a:xfrm>
            <a:off x="5081488" y="130324"/>
            <a:ext cx="3672408" cy="1368152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5237981" y="173174"/>
            <a:ext cx="3359422" cy="1282452"/>
          </a:xfrm>
        </p:spPr>
        <p:txBody>
          <a:bodyPr>
            <a:normAutofit/>
          </a:bodyPr>
          <a:lstStyle>
            <a:lvl1pPr>
              <a:defRPr sz="2800" b="1" baseline="0">
                <a:latin typeface="Monotype Corsiva" panose="03010101010201010101" pitchFamily="66" charset="0"/>
              </a:defRPr>
            </a:lvl1pPr>
          </a:lstStyle>
          <a:p>
            <a:r>
              <a:rPr lang="ru-RU" dirty="0" smtClean="0"/>
              <a:t>Виктория Сергеевна</a:t>
            </a:r>
            <a:br>
              <a:rPr lang="ru-RU" dirty="0" smtClean="0"/>
            </a:br>
            <a:r>
              <a:rPr lang="ru-RU" dirty="0" smtClean="0"/>
              <a:t>Раевская (Колыванова)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854163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A5597-35D5-4707-B0F2-BB3A0BC729D1}" type="datetimeFigureOut">
              <a:rPr lang="ru-RU" smtClean="0"/>
              <a:t>03.12.2018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5DBD9-9A39-45AE-8AF4-063079514D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68173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A5597-35D5-4707-B0F2-BB3A0BC729D1}" type="datetimeFigureOut">
              <a:rPr lang="ru-RU" smtClean="0"/>
              <a:t>03.12.2018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5DBD9-9A39-45AE-8AF4-063079514D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68614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A5597-35D5-4707-B0F2-BB3A0BC729D1}" type="datetimeFigureOut">
              <a:rPr lang="ru-RU" smtClean="0"/>
              <a:t>03.12.2018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5DBD9-9A39-45AE-8AF4-063079514D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43047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A5597-35D5-4707-B0F2-BB3A0BC729D1}" type="datetimeFigureOut">
              <a:rPr lang="ru-RU" smtClean="0"/>
              <a:t>03.12.2018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5DBD9-9A39-45AE-8AF4-063079514D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52764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4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>
            <a:normAutofit/>
          </a:bodyPr>
          <a:lstStyle>
            <a:lvl1pPr marL="0" indent="0" algn="l">
              <a:buNone/>
              <a:defRPr lang="ru-RU" sz="4400" smtClean="0">
                <a:effectLst/>
                <a:latin typeface="Arial Narrow" panose="020B0606020202030204" pitchFamily="34" charset="0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z="1100" smtClean="0">
                <a:effectLst/>
                <a:latin typeface="+mn-lt"/>
                <a:cs typeface="Times New Roman"/>
              </a:rPr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A5597-35D5-4707-B0F2-BB3A0BC729D1}" type="datetimeFigureOut">
              <a:rPr lang="ru-RU" smtClean="0"/>
              <a:t>03.12.2018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5DBD9-9A39-45AE-8AF4-063079514D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10119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A5597-35D5-4707-B0F2-BB3A0BC729D1}" type="datetimeFigureOut">
              <a:rPr lang="ru-RU" smtClean="0"/>
              <a:t>03.12.2018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5DBD9-9A39-45AE-8AF4-063079514D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88849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A5597-35D5-4707-B0F2-BB3A0BC729D1}" type="datetimeFigureOut">
              <a:rPr lang="ru-RU" smtClean="0"/>
              <a:t>03.12.2018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5DBD9-9A39-45AE-8AF4-063079514D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50218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A5597-35D5-4707-B0F2-BB3A0BC729D1}" type="datetimeFigureOut">
              <a:rPr lang="ru-RU" smtClean="0"/>
              <a:t>03.12.2018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5DBD9-9A39-45AE-8AF4-063079514D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08670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A5597-35D5-4707-B0F2-BB3A0BC729D1}" type="datetimeFigureOut">
              <a:rPr lang="ru-RU" smtClean="0"/>
              <a:t>03.12.2018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5DBD9-9A39-45AE-8AF4-063079514D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48534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A5597-35D5-4707-B0F2-BB3A0BC729D1}" type="datetimeFigureOut">
              <a:rPr lang="ru-RU" smtClean="0"/>
              <a:t>03.12.2018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5DBD9-9A39-45AE-8AF4-063079514D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35420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5A5597-35D5-4707-B0F2-BB3A0BC729D1}" type="datetimeFigureOut">
              <a:rPr lang="ru-RU" smtClean="0"/>
              <a:t>03.12.2018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B5DBD9-9A39-45AE-8AF4-063079514D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9800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Monotype Corsiva" panose="03010101010201010101" pitchFamily="66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Алексей Рыбников – Музыка Счастья_(5music.ru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out="5000"/>
                </p14:media>
              </p:ext>
            </p:extLst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9512" y="6525344"/>
            <a:ext cx="249560" cy="24956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Виктория Сергеевна</a:t>
            </a:r>
            <a:br>
              <a:rPr lang="ru-RU" dirty="0" smtClean="0"/>
            </a:br>
            <a:r>
              <a:rPr lang="ru-RU" dirty="0" smtClean="0"/>
              <a:t>Раевская (Колыванова)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94110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5000">
        <p14:prism isInverted="1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51920" y="0"/>
            <a:ext cx="3456384" cy="1143000"/>
          </a:xfrm>
        </p:spPr>
        <p:txBody>
          <a:bodyPr>
            <a:normAutofit fontScale="90000"/>
          </a:bodyPr>
          <a:lstStyle/>
          <a:p>
            <a:r>
              <a:rPr lang="ru-RU" sz="4400" dirty="0" smtClean="0"/>
              <a:t>Я - воспитатель</a:t>
            </a:r>
            <a:endParaRPr lang="ru-RU" sz="4400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51520" y="289295"/>
            <a:ext cx="3024336" cy="5804001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317" y="548680"/>
            <a:ext cx="3096344" cy="4808077"/>
          </a:xfrm>
        </p:spPr>
        <p:txBody>
          <a:bodyPr>
            <a:normAutofit fontScale="25000" lnSpcReduction="20000"/>
          </a:bodyPr>
          <a:lstStyle/>
          <a:p>
            <a:pPr marL="0" indent="0" algn="ctr">
              <a:buNone/>
            </a:pPr>
            <a:r>
              <a:rPr lang="ru-RU" sz="6800" dirty="0" smtClean="0">
                <a:latin typeface="Arial Narrow" panose="020B0606020202030204" pitchFamily="34" charset="0"/>
              </a:rPr>
              <a:t>Я-воспитатель</a:t>
            </a:r>
            <a:endParaRPr lang="ru-RU" sz="6800" dirty="0">
              <a:latin typeface="Arial Narrow" panose="020B0606020202030204" pitchFamily="34" charset="0"/>
            </a:endParaRPr>
          </a:p>
          <a:p>
            <a:pPr marL="0" indent="0" algn="ctr">
              <a:buNone/>
            </a:pPr>
            <a:r>
              <a:rPr lang="ru-RU" sz="6800" dirty="0">
                <a:latin typeface="Arial Narrow" panose="020B0606020202030204" pitchFamily="34" charset="0"/>
              </a:rPr>
              <a:t>Что может  быть лучше! </a:t>
            </a:r>
          </a:p>
          <a:p>
            <a:pPr marL="0" indent="0" algn="ctr">
              <a:buNone/>
            </a:pPr>
            <a:r>
              <a:rPr lang="ru-RU" sz="6800" dirty="0">
                <a:latin typeface="Arial Narrow" panose="020B0606020202030204" pitchFamily="34" charset="0"/>
              </a:rPr>
              <a:t>Маленьким  душам </a:t>
            </a:r>
          </a:p>
          <a:p>
            <a:pPr marL="0" indent="0" algn="ctr">
              <a:buNone/>
            </a:pPr>
            <a:r>
              <a:rPr lang="ru-RU" sz="6800" dirty="0">
                <a:latin typeface="Arial Narrow" panose="020B0606020202030204" pitchFamily="34" charset="0"/>
              </a:rPr>
              <a:t>Дарить свои чувства .</a:t>
            </a:r>
          </a:p>
          <a:p>
            <a:pPr marL="0" indent="0" algn="ctr">
              <a:buNone/>
            </a:pPr>
            <a:r>
              <a:rPr lang="ru-RU" sz="6800" dirty="0">
                <a:latin typeface="Arial Narrow" panose="020B0606020202030204" pitchFamily="34" charset="0"/>
              </a:rPr>
              <a:t>Вместе расти  </a:t>
            </a:r>
          </a:p>
          <a:p>
            <a:pPr marL="0" indent="0" algn="ctr">
              <a:buNone/>
            </a:pPr>
            <a:r>
              <a:rPr lang="ru-RU" sz="6800" dirty="0">
                <a:latin typeface="Arial Narrow" panose="020B0606020202030204" pitchFamily="34" charset="0"/>
              </a:rPr>
              <a:t>И вместе стараться </a:t>
            </a:r>
          </a:p>
          <a:p>
            <a:pPr marL="0" indent="0" algn="ctr">
              <a:buNone/>
            </a:pPr>
            <a:r>
              <a:rPr lang="ru-RU" sz="6800" dirty="0">
                <a:latin typeface="Arial Narrow" panose="020B0606020202030204" pitchFamily="34" charset="0"/>
              </a:rPr>
              <a:t>Мир узнавать </a:t>
            </a:r>
          </a:p>
          <a:p>
            <a:pPr marL="0" indent="0" algn="ctr">
              <a:buNone/>
            </a:pPr>
            <a:r>
              <a:rPr lang="ru-RU" sz="6800" dirty="0">
                <a:latin typeface="Arial Narrow" panose="020B0606020202030204" pitchFamily="34" charset="0"/>
              </a:rPr>
              <a:t>И во всем разбираться.</a:t>
            </a:r>
          </a:p>
          <a:p>
            <a:pPr marL="0" indent="0" algn="ctr">
              <a:buNone/>
            </a:pPr>
            <a:r>
              <a:rPr lang="ru-RU" sz="6800" dirty="0">
                <a:latin typeface="Arial Narrow" panose="020B0606020202030204" pitchFamily="34" charset="0"/>
              </a:rPr>
              <a:t>Утром встречаем –</a:t>
            </a:r>
          </a:p>
          <a:p>
            <a:pPr marL="0" indent="0" algn="ctr">
              <a:buNone/>
            </a:pPr>
            <a:r>
              <a:rPr lang="ru-RU" sz="6800" dirty="0">
                <a:latin typeface="Arial Narrow" panose="020B0606020202030204" pitchFamily="34" charset="0"/>
              </a:rPr>
              <a:t>Светло и чудесно,</a:t>
            </a:r>
          </a:p>
          <a:p>
            <a:pPr marL="0" indent="0" algn="ctr">
              <a:buNone/>
            </a:pPr>
            <a:r>
              <a:rPr lang="ru-RU" sz="6800" dirty="0">
                <a:latin typeface="Arial Narrow" panose="020B0606020202030204" pitchFamily="34" charset="0"/>
              </a:rPr>
              <a:t> Вместе играем-</a:t>
            </a:r>
          </a:p>
          <a:p>
            <a:pPr marL="0" indent="0" algn="ctr">
              <a:buNone/>
            </a:pPr>
            <a:r>
              <a:rPr lang="ru-RU" sz="6800" dirty="0">
                <a:latin typeface="Arial Narrow" panose="020B0606020202030204" pitchFamily="34" charset="0"/>
              </a:rPr>
              <a:t>Смешно, интересно.</a:t>
            </a:r>
          </a:p>
          <a:p>
            <a:pPr marL="0" indent="0" algn="ctr">
              <a:buNone/>
            </a:pPr>
            <a:r>
              <a:rPr lang="ru-RU" sz="6800" dirty="0">
                <a:latin typeface="Arial Narrow" panose="020B0606020202030204" pitchFamily="34" charset="0"/>
              </a:rPr>
              <a:t>Вот подросли </a:t>
            </a:r>
          </a:p>
          <a:p>
            <a:pPr marL="0" indent="0" algn="ctr">
              <a:buNone/>
            </a:pPr>
            <a:r>
              <a:rPr lang="ru-RU" sz="6800" dirty="0">
                <a:latin typeface="Arial Narrow" panose="020B0606020202030204" pitchFamily="34" charset="0"/>
              </a:rPr>
              <a:t>И читать научились.</a:t>
            </a:r>
          </a:p>
          <a:p>
            <a:pPr marL="0" indent="0" algn="ctr">
              <a:buNone/>
            </a:pPr>
            <a:r>
              <a:rPr lang="ru-RU" sz="6800" dirty="0">
                <a:latin typeface="Arial Narrow" panose="020B0606020202030204" pitchFamily="34" charset="0"/>
              </a:rPr>
              <a:t>В школу пошли.</a:t>
            </a:r>
          </a:p>
          <a:p>
            <a:pPr marL="0" indent="0" algn="ctr">
              <a:buNone/>
            </a:pPr>
            <a:r>
              <a:rPr lang="ru-RU" sz="6800" dirty="0" smtClean="0">
                <a:latin typeface="Arial Narrow" panose="020B0606020202030204" pitchFamily="34" charset="0"/>
              </a:rPr>
              <a:t>Но </a:t>
            </a:r>
            <a:r>
              <a:rPr lang="ru-RU" sz="6800" dirty="0">
                <a:latin typeface="Arial Narrow" panose="020B0606020202030204" pitchFamily="34" charset="0"/>
              </a:rPr>
              <a:t>со мной не простились.</a:t>
            </a:r>
          </a:p>
          <a:p>
            <a:pPr marL="0" indent="0" algn="ctr">
              <a:buNone/>
            </a:pPr>
            <a:r>
              <a:rPr lang="ru-RU" sz="6800" dirty="0">
                <a:latin typeface="Arial Narrow" panose="020B0606020202030204" pitchFamily="34" charset="0"/>
              </a:rPr>
              <a:t>Детские чувства …</a:t>
            </a:r>
          </a:p>
          <a:p>
            <a:pPr marL="0" indent="0" algn="ctr">
              <a:buNone/>
            </a:pPr>
            <a:r>
              <a:rPr lang="ru-RU" sz="6800" dirty="0">
                <a:latin typeface="Arial Narrow" panose="020B0606020202030204" pitchFamily="34" charset="0"/>
              </a:rPr>
              <a:t>Всегда вспоминаем, </a:t>
            </a:r>
          </a:p>
          <a:p>
            <a:pPr marL="0" indent="0" algn="ctr">
              <a:buNone/>
            </a:pPr>
            <a:r>
              <a:rPr lang="ru-RU" sz="6800" dirty="0">
                <a:latin typeface="Arial Narrow" panose="020B0606020202030204" pitchFamily="34" charset="0"/>
              </a:rPr>
              <a:t>Дружно живем </a:t>
            </a:r>
          </a:p>
          <a:p>
            <a:pPr marL="0" indent="0" algn="ctr">
              <a:buNone/>
            </a:pPr>
            <a:r>
              <a:rPr lang="ru-RU" sz="6800" dirty="0">
                <a:latin typeface="Arial Narrow" panose="020B0606020202030204" pitchFamily="34" charset="0"/>
              </a:rPr>
              <a:t>И горя не знаем</a:t>
            </a:r>
            <a:r>
              <a:rPr lang="ru-RU" sz="6800" dirty="0" smtClean="0">
                <a:latin typeface="Arial Narrow" panose="020B0606020202030204" pitchFamily="34" charset="0"/>
              </a:rPr>
              <a:t>!</a:t>
            </a:r>
          </a:p>
          <a:p>
            <a:pPr marL="0" indent="0" algn="r">
              <a:buNone/>
            </a:pPr>
            <a:r>
              <a:rPr lang="ru-RU" sz="5200" dirty="0" smtClean="0">
                <a:latin typeface="Arial Narrow" panose="020B0606020202030204" pitchFamily="34" charset="0"/>
              </a:rPr>
              <a:t>Автор: Раевская В.С</a:t>
            </a:r>
            <a:r>
              <a:rPr lang="ru-RU" sz="5600" dirty="0" smtClean="0">
                <a:latin typeface="Arial Narrow" panose="020B0606020202030204" pitchFamily="34" charset="0"/>
              </a:rPr>
              <a:t>.</a:t>
            </a:r>
          </a:p>
          <a:p>
            <a:pPr marL="0" indent="0" algn="r">
              <a:buNone/>
            </a:pPr>
            <a:endParaRPr lang="ru-RU" sz="7200" dirty="0">
              <a:latin typeface="Arial Narrow" panose="020B0606020202030204" pitchFamily="34" charset="0"/>
            </a:endParaRPr>
          </a:p>
          <a:p>
            <a:endParaRPr lang="ru-RU" sz="7200" dirty="0">
              <a:latin typeface="Arial Narrow" panose="020B060602020203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9917" y="1340768"/>
            <a:ext cx="5736384" cy="4265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6243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16000">
        <p14:prism isInverted="1"/>
      </p:transition>
    </mc:Choice>
    <mc:Fallback>
      <p:transition spd="slow" advTm="1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413652"/>
            <a:ext cx="3631053" cy="433741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112" y="692696"/>
            <a:ext cx="1853580" cy="262802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3385" y="692696"/>
            <a:ext cx="1963832" cy="263836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112" y="3582360"/>
            <a:ext cx="1845152" cy="261645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0460" y="3582360"/>
            <a:ext cx="1963832" cy="267717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9487" y="2565546"/>
            <a:ext cx="2147793" cy="1531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002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5000">
        <p14:prism isInverted="1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836712"/>
            <a:ext cx="354908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Мастер-классы и</a:t>
            </a:r>
            <a:br>
              <a:rPr lang="ru-RU" dirty="0" smtClean="0"/>
            </a:br>
            <a:r>
              <a:rPr lang="ru-RU" dirty="0" smtClean="0"/>
              <a:t>праздники с родителями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260648"/>
            <a:ext cx="4788024" cy="2833420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924944"/>
            <a:ext cx="5128546" cy="3656513"/>
          </a:xfrm>
        </p:spPr>
      </p:pic>
    </p:spTree>
    <p:extLst>
      <p:ext uri="{BB962C8B-B14F-4D97-AF65-F5344CB8AC3E}">
        <p14:creationId xmlns:p14="http://schemas.microsoft.com/office/powerpoint/2010/main" val="3043065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5000">
        <p14:prism isInverted="1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2739534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Воспитатель сможет все!</a:t>
            </a:r>
            <a:endParaRPr lang="ru-RU" dirty="0"/>
          </a:p>
        </p:txBody>
      </p:sp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7" y="3169334"/>
            <a:ext cx="4705085" cy="3516811"/>
          </a:xfrm>
        </p:spPr>
      </p:pic>
      <p:pic>
        <p:nvPicPr>
          <p:cNvPr id="5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9647" y="412326"/>
            <a:ext cx="2376264" cy="362082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1484784"/>
            <a:ext cx="1544452" cy="147591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4674" y="1124744"/>
            <a:ext cx="2244403" cy="3086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499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5000">
        <p14:prism isInverted="1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Личная тема Виктории Сергеевны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Личная тема Виктории Сергеевны</Template>
  <TotalTime>176</TotalTime>
  <Words>83</Words>
  <Application>Microsoft Office PowerPoint</Application>
  <PresentationFormat>Экран (4:3)</PresentationFormat>
  <Paragraphs>25</Paragraphs>
  <Slides>5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6" baseType="lpstr">
      <vt:lpstr>Личная тема Виктории Сергеевны</vt:lpstr>
      <vt:lpstr>Виктория Сергеевна Раевская (Колыванова)</vt:lpstr>
      <vt:lpstr>Я - воспитатель</vt:lpstr>
      <vt:lpstr>Презентация PowerPoint</vt:lpstr>
      <vt:lpstr>Мастер-классы и праздники с родителями</vt:lpstr>
      <vt:lpstr>Воспитатель сможет все!</vt:lpstr>
    </vt:vector>
  </TitlesOfParts>
  <Company>diakov.net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Виктория Сергеевна Раевская (Колыванова)</dc:title>
  <dc:creator>admin</dc:creator>
  <cp:lastModifiedBy>admin</cp:lastModifiedBy>
  <cp:revision>17</cp:revision>
  <dcterms:created xsi:type="dcterms:W3CDTF">2018-12-02T17:01:40Z</dcterms:created>
  <dcterms:modified xsi:type="dcterms:W3CDTF">2018-12-03T15:32:36Z</dcterms:modified>
</cp:coreProperties>
</file>